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327"/>
  </p:normalViewPr>
  <p:slideViewPr>
    <p:cSldViewPr snapToGrid="0">
      <p:cViewPr varScale="1">
        <p:scale>
          <a:sx n="114" d="100"/>
          <a:sy n="114" d="100"/>
        </p:scale>
        <p:origin x="12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B04D602C-CD7D-7ADE-2D3E-93DAA92BB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947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Savoury Mince</a:t>
            </a:r>
          </a:p>
          <a:p>
            <a:endParaRPr lang="en-GB" sz="1000" b="1" dirty="0"/>
          </a:p>
          <a:p>
            <a:endParaRPr lang="en-GB" sz="1000" b="1" dirty="0"/>
          </a:p>
          <a:p>
            <a:r>
              <a:rPr lang="en-GB" sz="1000" b="1" dirty="0"/>
              <a:t>Or</a:t>
            </a:r>
          </a:p>
          <a:p>
            <a:endParaRPr lang="en-GB" sz="1000" b="1" dirty="0"/>
          </a:p>
          <a:p>
            <a:r>
              <a:rPr lang="en-GB" sz="1000" b="1" dirty="0"/>
              <a:t>Italian Chicken &amp;</a:t>
            </a:r>
          </a:p>
          <a:p>
            <a:r>
              <a:rPr lang="en-GB" sz="1000" b="1" dirty="0"/>
              <a:t>Tomato Pasta</a:t>
            </a:r>
          </a:p>
          <a:p>
            <a:r>
              <a:rPr lang="en-GB" sz="1000" b="1" dirty="0"/>
              <a:t>Garlic Bread</a:t>
            </a:r>
          </a:p>
          <a:p>
            <a:endParaRPr lang="en-GB" sz="1000" b="1" dirty="0"/>
          </a:p>
          <a:p>
            <a:endParaRPr lang="en-GB" sz="1000" b="1" dirty="0"/>
          </a:p>
          <a:p>
            <a:endParaRPr lang="en-GB" sz="1000" b="1" dirty="0"/>
          </a:p>
          <a:p>
            <a:r>
              <a:rPr lang="en-GB" sz="1000" b="1" dirty="0"/>
              <a:t>Baton Carrots</a:t>
            </a:r>
          </a:p>
          <a:p>
            <a:r>
              <a:rPr lang="en-GB" sz="1000" b="1" dirty="0"/>
              <a:t>Side Salad</a:t>
            </a:r>
          </a:p>
          <a:p>
            <a:endParaRPr lang="en-GB" sz="1000" b="1" dirty="0"/>
          </a:p>
          <a:p>
            <a:r>
              <a:rPr lang="en-GB" sz="1000" b="1" dirty="0"/>
              <a:t>Mashed Potato</a:t>
            </a:r>
          </a:p>
          <a:p>
            <a:endParaRPr lang="en-GB" sz="1000" b="1" dirty="0"/>
          </a:p>
          <a:p>
            <a:endParaRPr lang="en-GB" sz="1000" b="1" dirty="0"/>
          </a:p>
          <a:p>
            <a:r>
              <a:rPr lang="en-GB" sz="1000" b="1" dirty="0"/>
              <a:t>White Bread</a:t>
            </a:r>
          </a:p>
          <a:p>
            <a:endParaRPr lang="en-GB" sz="1000" b="1" dirty="0"/>
          </a:p>
          <a:p>
            <a:endParaRPr lang="en-GB" sz="1000" b="1" dirty="0"/>
          </a:p>
          <a:p>
            <a:endParaRPr lang="en-GB" sz="1000" b="1" dirty="0"/>
          </a:p>
          <a:p>
            <a:r>
              <a:rPr lang="en-GB" sz="1000" b="1" dirty="0"/>
              <a:t>Banana Yoghurt Pot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Roast Beef  with</a:t>
            </a:r>
          </a:p>
          <a:p>
            <a:r>
              <a:rPr lang="en-US" sz="1000" b="1" dirty="0"/>
              <a:t>Stuffing &amp; Gravy </a:t>
            </a:r>
          </a:p>
          <a:p>
            <a:endParaRPr lang="en-GB" sz="1000" b="1" dirty="0"/>
          </a:p>
          <a:p>
            <a:r>
              <a:rPr lang="en-GB" sz="1000" b="1" dirty="0"/>
              <a:t>Or </a:t>
            </a:r>
          </a:p>
          <a:p>
            <a:endParaRPr lang="en-GB" sz="1000" b="1" dirty="0"/>
          </a:p>
          <a:p>
            <a:r>
              <a:rPr lang="en-GB" sz="1000" b="1" dirty="0"/>
              <a:t>Chicken Casserole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Classic Margherita Pizza</a:t>
            </a:r>
          </a:p>
          <a:p>
            <a:endParaRPr lang="en-GB" sz="1000" b="1" dirty="0"/>
          </a:p>
          <a:p>
            <a:endParaRPr lang="en-GB" sz="1000" b="1" dirty="0"/>
          </a:p>
          <a:p>
            <a:r>
              <a:rPr lang="en-GB" sz="1000" b="1" dirty="0"/>
              <a:t>Or</a:t>
            </a:r>
          </a:p>
          <a:p>
            <a:endParaRPr lang="en-GB" sz="1000" b="1" dirty="0"/>
          </a:p>
          <a:p>
            <a:r>
              <a:rPr lang="en-GB" sz="1000" b="1" dirty="0"/>
              <a:t>Fish Goujon in Soft Shell Taco &amp; Zingy Tomato Salsa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Lunch Bunch Chicken Curry &amp; Steamed Rice </a:t>
            </a:r>
          </a:p>
          <a:p>
            <a:endParaRPr lang="en-GB" sz="1000" b="1" dirty="0"/>
          </a:p>
          <a:p>
            <a:r>
              <a:rPr lang="en-GB" sz="1000" b="1" dirty="0"/>
              <a:t>Or </a:t>
            </a:r>
          </a:p>
          <a:p>
            <a:endParaRPr lang="en-GB" sz="1000" b="1" dirty="0"/>
          </a:p>
          <a:p>
            <a:r>
              <a:rPr lang="en-GB" sz="1000" b="1" dirty="0"/>
              <a:t> Chilli Chicken Panini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Hot Dog</a:t>
            </a:r>
          </a:p>
          <a:p>
            <a:endParaRPr lang="en-GB" sz="1000" b="1" dirty="0"/>
          </a:p>
          <a:p>
            <a:endParaRPr lang="en-GB" sz="1000" b="1" dirty="0"/>
          </a:p>
          <a:p>
            <a:r>
              <a:rPr lang="en-GB" sz="1000" b="1" dirty="0"/>
              <a:t>Or</a:t>
            </a:r>
          </a:p>
          <a:p>
            <a:endParaRPr lang="en-GB" sz="1000" b="1" dirty="0"/>
          </a:p>
          <a:p>
            <a:r>
              <a:rPr lang="en-GB" sz="1000" b="1" dirty="0"/>
              <a:t>Crispy Cod Fishcakes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401771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Baked Beans </a:t>
            </a:r>
          </a:p>
          <a:p>
            <a:r>
              <a:rPr lang="en-GB" sz="1000" b="1" dirty="0"/>
              <a:t>Salad / Coleslaw</a:t>
            </a:r>
          </a:p>
          <a:p>
            <a:endParaRPr lang="en-GB" sz="1000" b="1" dirty="0"/>
          </a:p>
          <a:p>
            <a:r>
              <a:rPr lang="en-GB" sz="1000" b="1" dirty="0"/>
              <a:t>Chipped Potatoes</a:t>
            </a:r>
          </a:p>
          <a:p>
            <a:r>
              <a:rPr lang="en-GB" sz="1000" b="1" dirty="0"/>
              <a:t>Baked Potato</a:t>
            </a:r>
          </a:p>
          <a:p>
            <a:endParaRPr lang="en-GB" sz="1000" b="1" dirty="0"/>
          </a:p>
          <a:p>
            <a:r>
              <a:rPr lang="en-GB" sz="1000" b="1" dirty="0"/>
              <a:t>Garlic Bread Slice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4035959"/>
            <a:ext cx="1553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Garden Peas</a:t>
            </a:r>
          </a:p>
          <a:p>
            <a:r>
              <a:rPr lang="en-GB" sz="1000" b="1" dirty="0"/>
              <a:t>Sweetcorn</a:t>
            </a:r>
          </a:p>
          <a:p>
            <a:endParaRPr lang="en-GB" sz="1000" b="1" dirty="0"/>
          </a:p>
          <a:p>
            <a:r>
              <a:rPr lang="en-GB" sz="1000" b="1" dirty="0"/>
              <a:t>Steamed Rice</a:t>
            </a:r>
          </a:p>
          <a:p>
            <a:r>
              <a:rPr lang="en-GB" sz="1000" b="1" dirty="0"/>
              <a:t>Oven Baked Wedges</a:t>
            </a:r>
          </a:p>
          <a:p>
            <a:endParaRPr lang="en-GB" sz="1000" b="1" dirty="0"/>
          </a:p>
          <a:p>
            <a:r>
              <a:rPr lang="en-GB" sz="1000" b="1" dirty="0"/>
              <a:t>Garlic &amp; Coriander Naan</a:t>
            </a:r>
          </a:p>
          <a:p>
            <a:endParaRPr lang="en-GB" sz="1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3" y="4035959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Carrots &amp; Parsnip</a:t>
            </a:r>
          </a:p>
          <a:p>
            <a:r>
              <a:rPr lang="en-US" sz="1000" b="1" dirty="0"/>
              <a:t>Savoy Cabbage</a:t>
            </a:r>
          </a:p>
          <a:p>
            <a:endParaRPr lang="en-US" sz="1000" b="1" dirty="0"/>
          </a:p>
          <a:p>
            <a:r>
              <a:rPr lang="en-US" sz="1000" b="1" dirty="0"/>
              <a:t>Mashed Potatoes</a:t>
            </a:r>
          </a:p>
          <a:p>
            <a:r>
              <a:rPr lang="en-US" sz="1000" b="1" dirty="0"/>
              <a:t>Oven Roast Potato</a:t>
            </a:r>
          </a:p>
          <a:p>
            <a:endParaRPr lang="en-US" sz="1000" b="1" dirty="0"/>
          </a:p>
          <a:p>
            <a:r>
              <a:rPr lang="en-US" sz="1000" b="1" dirty="0" err="1"/>
              <a:t>Wholemeal</a:t>
            </a:r>
            <a:r>
              <a:rPr lang="en-US" sz="1000" b="1" dirty="0"/>
              <a:t> Bread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8" y="4035959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Tomato Ketchup Coleslaw / Salad</a:t>
            </a:r>
          </a:p>
          <a:p>
            <a:endParaRPr lang="en-GB" sz="1000" b="1" dirty="0"/>
          </a:p>
          <a:p>
            <a:r>
              <a:rPr lang="en-GB" sz="1000" b="1" dirty="0"/>
              <a:t>Chipped Potatoes</a:t>
            </a:r>
          </a:p>
          <a:p>
            <a:r>
              <a:rPr lang="en-GB" sz="1000" b="1" dirty="0"/>
              <a:t>Baked Potato</a:t>
            </a:r>
          </a:p>
          <a:p>
            <a:endParaRPr lang="en-GB" sz="1000" b="1" dirty="0"/>
          </a:p>
          <a:p>
            <a:r>
              <a:rPr lang="en-GB" sz="1000" b="1" dirty="0"/>
              <a:t>Sliced Baguette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0" y="561774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Sponge</a:t>
            </a:r>
          </a:p>
          <a:p>
            <a:r>
              <a:rPr lang="en-US" sz="1000" b="1" dirty="0"/>
              <a:t> &amp; Custard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7" y="561774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Mousse </a:t>
            </a:r>
          </a:p>
          <a:p>
            <a:r>
              <a:rPr lang="en-US" sz="1000" b="1" dirty="0"/>
              <a:t>&amp; Fruit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5329" y="561774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Strawberry Jelly, </a:t>
            </a:r>
          </a:p>
          <a:p>
            <a:r>
              <a:rPr lang="en-GB" sz="1000" b="1" dirty="0"/>
              <a:t>Ice Cream &amp; Fruit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61774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Pot </a:t>
            </a:r>
          </a:p>
          <a:p>
            <a:r>
              <a:rPr lang="en-US" sz="1000" b="1" dirty="0"/>
              <a:t>&amp; Popcorn Cookie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AEFCA0-C288-E738-E20C-EFFF3DF680D1}"/>
              </a:ext>
            </a:extLst>
          </p:cNvPr>
          <p:cNvSpPr txBox="1"/>
          <p:nvPr/>
        </p:nvSpPr>
        <p:spPr>
          <a:xfrm>
            <a:off x="8163337" y="855281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BALLYKEEL PRIMARY WEEK COMMENCING</a:t>
            </a:r>
          </a:p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25</a:t>
            </a:r>
            <a:r>
              <a:rPr lang="en-US" sz="1000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 SEPTEMBER 2023</a:t>
            </a:r>
          </a:p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£2.60 PER DAY</a:t>
            </a:r>
          </a:p>
        </p:txBody>
      </p:sp>
    </p:spTree>
    <p:extLst>
      <p:ext uri="{BB962C8B-B14F-4D97-AF65-F5344CB8AC3E}">
        <p14:creationId xmlns:p14="http://schemas.microsoft.com/office/powerpoint/2010/main" val="34081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F8C007A-8C64-84AD-3270-EE135A600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9046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445603" y="2449226"/>
            <a:ext cx="1403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Sausage Roll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Or </a:t>
            </a:r>
          </a:p>
          <a:p>
            <a:endParaRPr lang="en-US" sz="1000" b="1" dirty="0"/>
          </a:p>
          <a:p>
            <a:r>
              <a:rPr lang="en-US" sz="1000" b="1" dirty="0"/>
              <a:t>Sweet &amp; Sour Chicken    Steamed Rice &amp; Naan Bread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678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Pork Loin with Stuffing &amp; Gravy </a:t>
            </a:r>
          </a:p>
          <a:p>
            <a:endParaRPr lang="en-US" sz="1000" b="1" dirty="0"/>
          </a:p>
          <a:p>
            <a:r>
              <a:rPr lang="en-US" sz="1000" b="1" dirty="0"/>
              <a:t>Or </a:t>
            </a:r>
          </a:p>
          <a:p>
            <a:endParaRPr lang="en-US" sz="1000" b="1" dirty="0"/>
          </a:p>
          <a:p>
            <a:r>
              <a:rPr lang="en-US" sz="1000" b="1" dirty="0"/>
              <a:t>Poached Salmon </a:t>
            </a:r>
          </a:p>
          <a:p>
            <a:endParaRPr lang="en-US" sz="1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Pasta Bolognaise 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BBQ Chicken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Steamed Rice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Pitta Pocket Filled with Pulled Pork, Salad &amp; Coleslaw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Burger in a Bap with Tomato Ketchup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Pepper Chicken &amp; Steamed  Rice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5" y="4082126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Hoops  Garden Peas</a:t>
            </a:r>
          </a:p>
          <a:p>
            <a:endParaRPr lang="en-US" sz="1000" b="1" dirty="0"/>
          </a:p>
          <a:p>
            <a:r>
              <a:rPr lang="en-US" sz="1000" b="1" dirty="0"/>
              <a:t>Chipped Potatoes</a:t>
            </a:r>
          </a:p>
          <a:p>
            <a:r>
              <a:rPr lang="en-US" sz="1000" b="1" dirty="0"/>
              <a:t>Steamed Rice</a:t>
            </a:r>
          </a:p>
          <a:p>
            <a:endParaRPr lang="en-US" sz="1000" b="1" dirty="0"/>
          </a:p>
          <a:p>
            <a:r>
              <a:rPr lang="en-US" sz="1000" b="1" dirty="0" err="1"/>
              <a:t>Wholemeal</a:t>
            </a:r>
            <a:r>
              <a:rPr lang="en-US" sz="1000" b="1" dirty="0"/>
              <a:t> Bread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77108" y="4082126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Peppers Salad</a:t>
            </a:r>
          </a:p>
          <a:p>
            <a:endParaRPr lang="en-US" sz="1000" b="1" dirty="0"/>
          </a:p>
          <a:p>
            <a:r>
              <a:rPr lang="en-US" sz="1000" b="1" dirty="0"/>
              <a:t>Oven Roasted Potato Wedges</a:t>
            </a:r>
          </a:p>
          <a:p>
            <a:endParaRPr lang="en-US" sz="1000" b="1" dirty="0"/>
          </a:p>
          <a:p>
            <a:r>
              <a:rPr lang="en-US" sz="1000" b="1" dirty="0"/>
              <a:t>Garlic Bread Slice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4082126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Steamed Rice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Naan Bread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22723" y="4082126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, Broccoli  </a:t>
            </a:r>
          </a:p>
          <a:p>
            <a:r>
              <a:rPr lang="en-US" sz="1000" b="1" dirty="0"/>
              <a:t> &amp; Carrots</a:t>
            </a:r>
          </a:p>
          <a:p>
            <a:endParaRPr lang="en-US" sz="1000" b="1" dirty="0"/>
          </a:p>
          <a:p>
            <a:r>
              <a:rPr lang="en-US" sz="1000" b="1" dirty="0"/>
              <a:t>Mashed Potatoes</a:t>
            </a:r>
          </a:p>
          <a:p>
            <a:r>
              <a:rPr lang="en-US" sz="1000" b="1" dirty="0"/>
              <a:t>Oven Roasted Potato</a:t>
            </a:r>
          </a:p>
          <a:p>
            <a:endParaRPr lang="en-US" sz="1000" b="1" dirty="0"/>
          </a:p>
          <a:p>
            <a:r>
              <a:rPr lang="en-US" sz="1000" b="1" dirty="0"/>
              <a:t>White Bread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8" y="4082126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</a:t>
            </a:r>
          </a:p>
          <a:p>
            <a:r>
              <a:rPr lang="en-US" sz="1000" b="1" dirty="0"/>
              <a:t>Tossed Salad</a:t>
            </a:r>
          </a:p>
          <a:p>
            <a:endParaRPr lang="en-US" sz="1000" b="1" dirty="0"/>
          </a:p>
          <a:p>
            <a:r>
              <a:rPr lang="en-US" sz="1000" b="1" dirty="0"/>
              <a:t>Chipped Potatoes</a:t>
            </a:r>
          </a:p>
          <a:p>
            <a:r>
              <a:rPr lang="en-US" sz="1000" b="1" dirty="0"/>
              <a:t>Steamed  Rice</a:t>
            </a:r>
          </a:p>
          <a:p>
            <a:endParaRPr lang="en-US" sz="1000" b="1" dirty="0"/>
          </a:p>
          <a:p>
            <a:r>
              <a:rPr lang="en-US" sz="1000" b="1" dirty="0"/>
              <a:t>Crusty Bread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622692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Chocolate Sauce and Sliced Pears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62269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Salad and Yoghurt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89707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Zesty Orange Sponge &amp; Custard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187109" y="562269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Blueberry </a:t>
            </a:r>
          </a:p>
          <a:p>
            <a:r>
              <a:rPr lang="en-US" sz="1000" b="1" dirty="0"/>
              <a:t>Muffin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627806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Flakemeal</a:t>
            </a:r>
            <a:r>
              <a:rPr lang="en-US" sz="1000" b="1" dirty="0"/>
              <a:t> Biscuit &amp; Fruit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B5110-49E9-9FFC-C115-55DA8295855D}"/>
              </a:ext>
            </a:extLst>
          </p:cNvPr>
          <p:cNvSpPr txBox="1"/>
          <p:nvPr/>
        </p:nvSpPr>
        <p:spPr>
          <a:xfrm>
            <a:off x="8077198" y="868673"/>
            <a:ext cx="1739348" cy="799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BALLYKEEL PRIMARY MENU</a:t>
            </a:r>
          </a:p>
          <a:p>
            <a:pPr algn="ct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WEEK COMMENCING:</a:t>
            </a:r>
          </a:p>
          <a:p>
            <a:pPr algn="ct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2</a:t>
            </a:r>
            <a:r>
              <a:rPr lang="en-GB" sz="1000" b="1" i="0" u="none" strike="noStrike" baseline="30000" dirty="0">
                <a:solidFill>
                  <a:srgbClr val="000000"/>
                </a:solidFill>
                <a:effectLst/>
              </a:rPr>
              <a:t>nd</a:t>
            </a: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 OCTOBER 2023</a:t>
            </a:r>
          </a:p>
          <a:p>
            <a:pPr algn="ctr">
              <a:lnSpc>
                <a:spcPts val="1400"/>
              </a:lnSpc>
            </a:pPr>
            <a:r>
              <a:rPr lang="en-GB" sz="1000" b="1" dirty="0">
                <a:solidFill>
                  <a:srgbClr val="000000"/>
                </a:solidFill>
              </a:rPr>
              <a:t>£2.60 PER DAY</a:t>
            </a: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279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CBD4A101-AB9C-079F-C159-B6149BC5E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209"/>
            <a:ext cx="9906001" cy="6850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Mighty Mac ‘n’ Cheese with Garlic Bread Slice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 with</a:t>
            </a:r>
          </a:p>
          <a:p>
            <a:r>
              <a:rPr lang="en-US" sz="1000" b="1" dirty="0"/>
              <a:t>Stuffing &amp; Gravy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 err="1"/>
              <a:t>Savoury</a:t>
            </a:r>
            <a:r>
              <a:rPr lang="en-US" sz="1000" b="1" dirty="0"/>
              <a:t> Mince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Italian Beef with Crusty Roll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Pepperoni / Margherita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Steak Burger in a Bap </a:t>
            </a:r>
          </a:p>
          <a:p>
            <a:r>
              <a:rPr lang="en-US" sz="1000" b="1" dirty="0"/>
              <a:t>&amp; Cheese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090450" y="2387671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Tasty Pork Sausages  Tomato Ketchup /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Salt N </a:t>
            </a:r>
            <a:r>
              <a:rPr lang="en-US" sz="1000" b="1" dirty="0" err="1"/>
              <a:t>Chilli</a:t>
            </a:r>
            <a:r>
              <a:rPr lang="en-US" sz="1000" b="1" dirty="0"/>
              <a:t> Chicken Wrap with Garlic Mayo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46577" y="3959015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Potatoes Mashed Potatoes</a:t>
            </a:r>
          </a:p>
          <a:p>
            <a:endParaRPr lang="en-US" sz="1000" b="1" dirty="0"/>
          </a:p>
          <a:p>
            <a:r>
              <a:rPr lang="en-US" sz="1000" b="1" dirty="0"/>
              <a:t>Sliced Baguette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</a:t>
            </a:r>
          </a:p>
          <a:p>
            <a:r>
              <a:rPr lang="en-US" sz="1000" b="1" dirty="0"/>
              <a:t>Salad</a:t>
            </a:r>
          </a:p>
          <a:p>
            <a:endParaRPr lang="en-US" sz="1000" b="1" dirty="0"/>
          </a:p>
          <a:p>
            <a:r>
              <a:rPr lang="en-US" sz="1000" b="1" dirty="0"/>
              <a:t>Homemade Diced Potatoes</a:t>
            </a:r>
          </a:p>
          <a:p>
            <a:endParaRPr lang="en-US" sz="1000" b="1" dirty="0"/>
          </a:p>
          <a:p>
            <a:r>
              <a:rPr lang="en-US" sz="1000" b="1" dirty="0"/>
              <a:t>Garlic Bread Slice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7376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Peppers</a:t>
            </a:r>
          </a:p>
          <a:p>
            <a:r>
              <a:rPr lang="en-US" sz="1000" b="1" dirty="0"/>
              <a:t>Tossed Salad</a:t>
            </a:r>
          </a:p>
          <a:p>
            <a:endParaRPr lang="en-US" sz="1000" b="1" dirty="0"/>
          </a:p>
          <a:p>
            <a:r>
              <a:rPr lang="en-US" sz="1000" b="1" dirty="0"/>
              <a:t>Steamed Rice</a:t>
            </a:r>
          </a:p>
          <a:p>
            <a:r>
              <a:rPr lang="en-US" sz="1000" b="1" dirty="0"/>
              <a:t>Homemade Potato Wedges</a:t>
            </a:r>
          </a:p>
          <a:p>
            <a:endParaRPr lang="en-US" sz="1000" b="1" dirty="0"/>
          </a:p>
          <a:p>
            <a:r>
              <a:rPr lang="en-US" sz="1000" b="1" dirty="0"/>
              <a:t>Garlic &amp; Coriander Naan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6488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Carrot &amp; Parsnip  Cauliflower Cheese</a:t>
            </a:r>
          </a:p>
          <a:p>
            <a:endParaRPr lang="en-US" sz="1000" b="1" dirty="0"/>
          </a:p>
          <a:p>
            <a:r>
              <a:rPr lang="en-US" sz="1000" b="1" dirty="0"/>
              <a:t>Mashed Potatoes</a:t>
            </a:r>
          </a:p>
          <a:p>
            <a:r>
              <a:rPr lang="en-US" sz="1000" b="1" dirty="0"/>
              <a:t>Oven Roast Potato</a:t>
            </a:r>
          </a:p>
          <a:p>
            <a:endParaRPr lang="en-US" sz="1000" b="1" dirty="0"/>
          </a:p>
          <a:p>
            <a:r>
              <a:rPr lang="en-US" sz="1000" b="1" dirty="0"/>
              <a:t>Homemade Wheaten Bread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Spaghetti Hoops</a:t>
            </a:r>
          </a:p>
          <a:p>
            <a:endParaRPr lang="en-US" sz="1000" b="1" dirty="0"/>
          </a:p>
          <a:p>
            <a:r>
              <a:rPr lang="en-US" sz="1000" b="1" dirty="0"/>
              <a:t>Chipped Potatoes Mashed Potatoes</a:t>
            </a:r>
          </a:p>
          <a:p>
            <a:endParaRPr lang="en-US" sz="1000" b="1" dirty="0"/>
          </a:p>
          <a:p>
            <a:r>
              <a:rPr lang="en-US" sz="1000" b="1" dirty="0" err="1"/>
              <a:t>Wholemeal</a:t>
            </a:r>
            <a:r>
              <a:rPr lang="en-US" sz="1000" b="1" dirty="0"/>
              <a:t> Bread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with Peaches &amp; Pears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Lemon Drizzle Cake &amp; Custard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55573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Pot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 Wedge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Decorated Fairy Cake</a:t>
            </a:r>
          </a:p>
          <a:p>
            <a:endParaRPr lang="en-US" sz="1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E0313-1A7C-3FB2-0F35-D7B812E32059}"/>
              </a:ext>
            </a:extLst>
          </p:cNvPr>
          <p:cNvSpPr txBox="1"/>
          <p:nvPr/>
        </p:nvSpPr>
        <p:spPr>
          <a:xfrm>
            <a:off x="8010111" y="881969"/>
            <a:ext cx="1707045" cy="799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BALLYKEEL PRIMARY MENU</a:t>
            </a:r>
          </a:p>
          <a:p>
            <a:pPr algn="ct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WEEK COMMENCING: </a:t>
            </a:r>
          </a:p>
          <a:p>
            <a:pPr algn="ctr">
              <a:lnSpc>
                <a:spcPts val="1400"/>
              </a:lnSpc>
            </a:pPr>
            <a:r>
              <a:rPr lang="en-GB" sz="1000" b="1" dirty="0">
                <a:solidFill>
                  <a:srgbClr val="000000"/>
                </a:solidFill>
              </a:rPr>
              <a:t>9</a:t>
            </a:r>
            <a:r>
              <a:rPr lang="en-GB" sz="1000" b="1" baseline="30000" dirty="0">
                <a:solidFill>
                  <a:srgbClr val="000000"/>
                </a:solidFill>
              </a:rPr>
              <a:t>th</a:t>
            </a:r>
            <a:r>
              <a:rPr lang="en-GB" sz="1000" b="1" dirty="0">
                <a:solidFill>
                  <a:srgbClr val="000000"/>
                </a:solidFill>
              </a:rPr>
              <a:t> OCTOBER 2023</a:t>
            </a:r>
          </a:p>
          <a:p>
            <a:pPr algn="ct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£2.60 PER DAY</a:t>
            </a:r>
          </a:p>
        </p:txBody>
      </p:sp>
    </p:spTree>
    <p:extLst>
      <p:ext uri="{BB962C8B-B14F-4D97-AF65-F5344CB8AC3E}">
        <p14:creationId xmlns:p14="http://schemas.microsoft.com/office/powerpoint/2010/main" val="22976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4DCB6850-7839-6FF4-26D1-7B6CAA6D4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62" y="0"/>
            <a:ext cx="9972262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429044" y="2418450"/>
            <a:ext cx="15256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Pasta Bolognaise  </a:t>
            </a:r>
          </a:p>
          <a:p>
            <a:r>
              <a:rPr lang="en-US" sz="1000" b="1"/>
              <a:t>Grated Cheese</a:t>
            </a:r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Cod Fishcakes with  Tomato or Tartare Sauce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Gammon with</a:t>
            </a:r>
          </a:p>
          <a:p>
            <a:r>
              <a:rPr lang="en-US" sz="1000" b="1" dirty="0"/>
              <a:t>Stuffing &amp; Gravy 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Stuffed Chicken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Ham &amp; Cheese Pizza or Pepperoni &amp; Garlic Dip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 err="1"/>
              <a:t>Tex</a:t>
            </a:r>
            <a:r>
              <a:rPr lang="en-US" sz="1000" b="1" dirty="0"/>
              <a:t> Mex Beef &amp; Vegetable Enchilada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BBQ Chicken Wrap with Crunchy Salad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Oven Baked Chicken Goujons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Sweet </a:t>
            </a:r>
            <a:r>
              <a:rPr lang="en-US" sz="1000" b="1" dirty="0" err="1"/>
              <a:t>Chilli</a:t>
            </a:r>
            <a:r>
              <a:rPr lang="en-US" sz="1000" b="1" dirty="0"/>
              <a:t> Chicken Panini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Oven Baked  Potato Wedges</a:t>
            </a:r>
          </a:p>
          <a:p>
            <a:endParaRPr lang="en-US" sz="1000" b="1" dirty="0"/>
          </a:p>
          <a:p>
            <a:r>
              <a:rPr lang="en-US" sz="1000" b="1" dirty="0"/>
              <a:t>Homemade Wheaten   or Crusty Bread</a:t>
            </a:r>
          </a:p>
          <a:p>
            <a:r>
              <a:rPr lang="en-US" sz="1000" b="1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Peppers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Potatoes  Baked Potato</a:t>
            </a:r>
          </a:p>
          <a:p>
            <a:endParaRPr lang="en-US" sz="1000" b="1" dirty="0"/>
          </a:p>
          <a:p>
            <a:r>
              <a:rPr lang="en-US" sz="1000" b="1" dirty="0"/>
              <a:t>Garlic Bread Slice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Green Beans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Steamed Rice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Garlic &amp; Coriander Naan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Broccoli &amp; Turnip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Potatoes</a:t>
            </a:r>
          </a:p>
          <a:p>
            <a:r>
              <a:rPr lang="en-US" sz="1000" b="1" dirty="0"/>
              <a:t>Oven Roast Potato</a:t>
            </a:r>
          </a:p>
          <a:p>
            <a:endParaRPr lang="en-US" sz="1000" b="1" dirty="0"/>
          </a:p>
          <a:p>
            <a:r>
              <a:rPr lang="en-US" sz="1000" b="1" dirty="0" err="1"/>
              <a:t>Wholemeal</a:t>
            </a:r>
            <a:r>
              <a:rPr lang="en-US" sz="1000" b="1" dirty="0"/>
              <a:t> Bread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</a:t>
            </a:r>
          </a:p>
          <a:p>
            <a:r>
              <a:rPr lang="en-US" sz="1000" b="1" dirty="0"/>
              <a:t>Salad</a:t>
            </a:r>
          </a:p>
          <a:p>
            <a:endParaRPr lang="en-US" sz="1000" b="1" dirty="0"/>
          </a:p>
          <a:p>
            <a:r>
              <a:rPr lang="en-US" sz="1000" b="1" dirty="0"/>
              <a:t>Chipped Potatoes Mashed Potatoes</a:t>
            </a:r>
          </a:p>
          <a:p>
            <a:endParaRPr lang="en-US" sz="1000" b="1" dirty="0"/>
          </a:p>
          <a:p>
            <a:r>
              <a:rPr lang="en-US" sz="1000" b="1" dirty="0"/>
              <a:t>Ciabatta Slice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Melon, Mandarin &amp; Pineapple Pots with Yoghurt Dip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Cornflake Tart </a:t>
            </a:r>
          </a:p>
          <a:p>
            <a:r>
              <a:rPr lang="en-US" sz="1000" b="1" dirty="0"/>
              <a:t>&amp; Custard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Mandarin Oranges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Pears </a:t>
            </a:r>
          </a:p>
          <a:p>
            <a:r>
              <a:rPr lang="en-US" sz="1000" b="1" dirty="0"/>
              <a:t>&amp; Chocolate Sauce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Fruit</a:t>
            </a:r>
          </a:p>
          <a:p>
            <a:endParaRPr lang="en-US" sz="1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E30EB-C21D-D0AD-EACB-42610757E6A1}"/>
              </a:ext>
            </a:extLst>
          </p:cNvPr>
          <p:cNvSpPr txBox="1"/>
          <p:nvPr/>
        </p:nvSpPr>
        <p:spPr>
          <a:xfrm>
            <a:off x="8030816" y="942745"/>
            <a:ext cx="1798984" cy="978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BALLYKEEL PRIMARY MENU</a:t>
            </a:r>
          </a:p>
          <a:p>
            <a:pPr algn="ct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WEEK COMMENCING:</a:t>
            </a:r>
          </a:p>
          <a:p>
            <a:pPr algn="ctr">
              <a:lnSpc>
                <a:spcPts val="1400"/>
              </a:lnSpc>
            </a:pPr>
            <a:r>
              <a:rPr lang="en-GB" sz="1000" b="1" dirty="0">
                <a:solidFill>
                  <a:srgbClr val="000000"/>
                </a:solidFill>
              </a:rPr>
              <a:t>16</a:t>
            </a:r>
            <a:r>
              <a:rPr lang="en-GB" sz="1000" b="1" baseline="30000" dirty="0">
                <a:solidFill>
                  <a:srgbClr val="000000"/>
                </a:solidFill>
              </a:rPr>
              <a:t>th</a:t>
            </a:r>
            <a:r>
              <a:rPr lang="en-GB" sz="1000" b="1" dirty="0">
                <a:solidFill>
                  <a:srgbClr val="000000"/>
                </a:solidFill>
              </a:rPr>
              <a:t> OCTOBER 2023</a:t>
            </a:r>
          </a:p>
          <a:p>
            <a:pPr algn="ct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£2.60 PER DAY</a:t>
            </a:r>
          </a:p>
          <a:p>
            <a:pPr algn="r">
              <a:lnSpc>
                <a:spcPts val="1400"/>
              </a:lnSpc>
            </a:pPr>
            <a:endParaRPr lang="en-GB" sz="1000" b="1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531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4518</TotalTime>
  <Words>593</Words>
  <Application>Microsoft Office PowerPoint</Application>
  <PresentationFormat>A4 Paper (210x297 mm)</PresentationFormat>
  <Paragraphs>287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L Kane</cp:lastModifiedBy>
  <cp:revision>19</cp:revision>
  <dcterms:created xsi:type="dcterms:W3CDTF">2023-05-25T09:12:29Z</dcterms:created>
  <dcterms:modified xsi:type="dcterms:W3CDTF">2023-09-22T13:57:01Z</dcterms:modified>
</cp:coreProperties>
</file>