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6327"/>
  </p:normalViewPr>
  <p:slideViewPr>
    <p:cSldViewPr snapToGrid="0">
      <p:cViewPr varScale="1">
        <p:scale>
          <a:sx n="114" d="100"/>
          <a:sy n="114" d="100"/>
        </p:scale>
        <p:origin x="12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3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3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8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6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7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2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9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4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5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9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2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0D2A6-5150-FE48-A6D8-3CF07EE4CA23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2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B04D602C-CD7D-7ADE-2D3E-93DAA92BB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9475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b="1" dirty="0"/>
          </a:p>
          <a:p>
            <a:endParaRPr lang="en-GB" sz="1000" b="1" dirty="0"/>
          </a:p>
          <a:p>
            <a:r>
              <a:rPr lang="en-GB" sz="1000" b="1" dirty="0"/>
              <a:t>Savoury Mince</a:t>
            </a:r>
          </a:p>
          <a:p>
            <a:endParaRPr lang="en-GB" sz="1000" b="1" dirty="0"/>
          </a:p>
          <a:p>
            <a:endParaRPr lang="en-GB" sz="1000" b="1" dirty="0"/>
          </a:p>
          <a:p>
            <a:endParaRPr lang="en-GB" sz="1000" b="1" dirty="0"/>
          </a:p>
          <a:p>
            <a:endParaRPr lang="en-GB" sz="1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163918" y="2413337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b="1" dirty="0"/>
          </a:p>
          <a:p>
            <a:endParaRPr lang="en-GB" sz="1000" b="1" dirty="0"/>
          </a:p>
          <a:p>
            <a:r>
              <a:rPr lang="en-GB" sz="1000" b="1" dirty="0"/>
              <a:t>Roast Beef  with</a:t>
            </a:r>
          </a:p>
          <a:p>
            <a:r>
              <a:rPr lang="en-US" sz="1000" b="1" dirty="0"/>
              <a:t>Stuffing &amp; Gravy </a:t>
            </a:r>
          </a:p>
          <a:p>
            <a:endParaRPr lang="en-GB" sz="1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b="1" dirty="0"/>
          </a:p>
          <a:p>
            <a:endParaRPr lang="en-GB" sz="1000" b="1" dirty="0"/>
          </a:p>
          <a:p>
            <a:r>
              <a:rPr lang="en-GB" sz="1000" b="1" dirty="0"/>
              <a:t>Classic Margherita Pizza</a:t>
            </a:r>
          </a:p>
          <a:p>
            <a:endParaRPr lang="en-GB" sz="1000" b="1" dirty="0"/>
          </a:p>
          <a:p>
            <a:endParaRPr lang="en-GB" sz="1000" b="1" dirty="0"/>
          </a:p>
          <a:p>
            <a:endParaRPr lang="en-GB" sz="1000" b="1" dirty="0"/>
          </a:p>
          <a:p>
            <a:endParaRPr lang="en-GB" sz="1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b="1" dirty="0"/>
          </a:p>
          <a:p>
            <a:endParaRPr lang="en-GB" sz="1000" b="1" dirty="0"/>
          </a:p>
          <a:p>
            <a:r>
              <a:rPr lang="en-GB" sz="1000" b="1" dirty="0"/>
              <a:t>Lunch Bunch Chicken Curry &amp; Steamed Rice </a:t>
            </a:r>
          </a:p>
          <a:p>
            <a:endParaRPr lang="en-GB" sz="1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b="1" dirty="0"/>
          </a:p>
          <a:p>
            <a:endParaRPr lang="en-GB" sz="1000" b="1" dirty="0"/>
          </a:p>
          <a:p>
            <a:r>
              <a:rPr lang="en-GB" sz="1000" b="1" dirty="0"/>
              <a:t>Hot Dog</a:t>
            </a:r>
          </a:p>
          <a:p>
            <a:endParaRPr lang="en-GB" sz="1000" b="1" dirty="0"/>
          </a:p>
          <a:p>
            <a:endParaRPr lang="en-GB" sz="1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495839" y="4035959"/>
            <a:ext cx="13417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Baton Carrot</a:t>
            </a:r>
          </a:p>
          <a:p>
            <a:r>
              <a:rPr lang="en-GB" sz="1000" b="1" dirty="0"/>
              <a:t>Side Salad</a:t>
            </a:r>
          </a:p>
          <a:p>
            <a:r>
              <a:rPr lang="en-GB" sz="1000" b="1" dirty="0"/>
              <a:t> </a:t>
            </a:r>
          </a:p>
          <a:p>
            <a:r>
              <a:rPr lang="en-GB" sz="1000" b="1" dirty="0"/>
              <a:t>Mashed Potatoes</a:t>
            </a:r>
          </a:p>
          <a:p>
            <a:endParaRPr lang="en-GB" sz="1000" b="1" dirty="0"/>
          </a:p>
          <a:p>
            <a:endParaRPr lang="en-GB" sz="1000" b="1" dirty="0"/>
          </a:p>
          <a:p>
            <a:r>
              <a:rPr lang="en-GB" sz="1000" b="1" dirty="0"/>
              <a:t>White Bread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4017711"/>
            <a:ext cx="1480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Baked Beans </a:t>
            </a:r>
          </a:p>
          <a:p>
            <a:r>
              <a:rPr lang="en-GB" sz="1000" b="1" dirty="0"/>
              <a:t>Salad / Coleslaw</a:t>
            </a:r>
          </a:p>
          <a:p>
            <a:endParaRPr lang="en-GB" sz="1000" b="1" dirty="0"/>
          </a:p>
          <a:p>
            <a:r>
              <a:rPr lang="en-GB" sz="1000" b="1" dirty="0"/>
              <a:t>Chipped Potatoes</a:t>
            </a:r>
          </a:p>
          <a:p>
            <a:r>
              <a:rPr lang="en-GB" sz="1000" b="1" dirty="0"/>
              <a:t>Baked Potato</a:t>
            </a:r>
          </a:p>
          <a:p>
            <a:endParaRPr lang="en-GB" sz="1000" b="1" dirty="0"/>
          </a:p>
          <a:p>
            <a:r>
              <a:rPr lang="en-GB" sz="1000" b="1" dirty="0"/>
              <a:t>Garlic Bread Slice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4035959"/>
            <a:ext cx="15538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Garden Peas</a:t>
            </a:r>
          </a:p>
          <a:p>
            <a:r>
              <a:rPr lang="en-GB" sz="1000" b="1" dirty="0"/>
              <a:t>Sweetcorn</a:t>
            </a:r>
          </a:p>
          <a:p>
            <a:endParaRPr lang="en-GB" sz="1000" b="1" dirty="0"/>
          </a:p>
          <a:p>
            <a:r>
              <a:rPr lang="en-GB" sz="1000" b="1" dirty="0"/>
              <a:t>Steamed Rice</a:t>
            </a:r>
          </a:p>
          <a:p>
            <a:r>
              <a:rPr lang="en-GB" sz="1000" b="1" dirty="0"/>
              <a:t>Oven Baked Wedges</a:t>
            </a:r>
          </a:p>
          <a:p>
            <a:endParaRPr lang="en-GB" sz="1000" b="1" dirty="0"/>
          </a:p>
          <a:p>
            <a:r>
              <a:rPr lang="en-GB" sz="1000" b="1" dirty="0"/>
              <a:t>Garlic &amp; Coriander Naan</a:t>
            </a:r>
          </a:p>
          <a:p>
            <a:endParaRPr lang="en-GB" sz="10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3" y="4035959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Carrots &amp; Parsnip</a:t>
            </a:r>
          </a:p>
          <a:p>
            <a:r>
              <a:rPr lang="en-US" sz="1000" b="1" dirty="0"/>
              <a:t>Savoy Cabbage</a:t>
            </a:r>
          </a:p>
          <a:p>
            <a:endParaRPr lang="en-US" sz="1000" b="1" dirty="0"/>
          </a:p>
          <a:p>
            <a:r>
              <a:rPr lang="en-US" sz="1000" b="1" dirty="0"/>
              <a:t>Mashed Potatoes</a:t>
            </a:r>
          </a:p>
          <a:p>
            <a:r>
              <a:rPr lang="en-US" sz="1000" b="1" dirty="0"/>
              <a:t>Oven Roast Potato</a:t>
            </a:r>
          </a:p>
          <a:p>
            <a:endParaRPr lang="en-US" sz="1000" b="1" dirty="0"/>
          </a:p>
          <a:p>
            <a:r>
              <a:rPr lang="en-US" sz="1000" b="1" dirty="0" err="1"/>
              <a:t>Wholemeal</a:t>
            </a:r>
            <a:r>
              <a:rPr lang="en-US" sz="1000" b="1" dirty="0"/>
              <a:t> Bread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8" y="4035959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Tomato Ketchup Coleslaw / Salad</a:t>
            </a:r>
          </a:p>
          <a:p>
            <a:endParaRPr lang="en-GB" sz="1000" b="1" dirty="0"/>
          </a:p>
          <a:p>
            <a:r>
              <a:rPr lang="en-GB" sz="1000" b="1" dirty="0"/>
              <a:t>Chipped Potatoes</a:t>
            </a:r>
          </a:p>
          <a:p>
            <a:r>
              <a:rPr lang="en-GB" sz="1000" b="1" dirty="0"/>
              <a:t>Baked Potato</a:t>
            </a:r>
          </a:p>
          <a:p>
            <a:endParaRPr lang="en-GB" sz="1000" b="1" dirty="0"/>
          </a:p>
          <a:p>
            <a:r>
              <a:rPr lang="en-GB" sz="1000" b="1" dirty="0"/>
              <a:t>Sliced Baguette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495839" y="5645646"/>
            <a:ext cx="1341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Banana Yoghurt Pot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0" y="5617749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Chocolate Sponge</a:t>
            </a:r>
          </a:p>
          <a:p>
            <a:r>
              <a:rPr lang="en-US" sz="1000" b="1" dirty="0"/>
              <a:t> &amp; Custard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7" y="5617749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Strawberry Mousse </a:t>
            </a:r>
          </a:p>
          <a:p>
            <a:r>
              <a:rPr lang="en-US" sz="1000" b="1" dirty="0"/>
              <a:t>&amp; Fruit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5329" y="5617749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Strawberry Jelly, </a:t>
            </a:r>
          </a:p>
          <a:p>
            <a:r>
              <a:rPr lang="en-GB" sz="1000" b="1" dirty="0"/>
              <a:t>Ice Cream &amp; Fruit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617749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Fresh Fruit Pot </a:t>
            </a:r>
          </a:p>
          <a:p>
            <a:r>
              <a:rPr lang="en-US" sz="1000" b="1" dirty="0"/>
              <a:t>&amp; Popcorn Cookie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AEFCA0-C288-E738-E20C-EFFF3DF680D1}"/>
              </a:ext>
            </a:extLst>
          </p:cNvPr>
          <p:cNvSpPr txBox="1"/>
          <p:nvPr/>
        </p:nvSpPr>
        <p:spPr>
          <a:xfrm>
            <a:off x="7985052" y="840141"/>
            <a:ext cx="1732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1">
                    <a:lumMod val="50000"/>
                  </a:schemeClr>
                </a:solidFill>
              </a:rPr>
              <a:t>BALLYKEEL NURSERY MENU</a:t>
            </a:r>
          </a:p>
          <a:p>
            <a:pPr algn="ctr"/>
            <a:r>
              <a:rPr lang="en-US" sz="1000" b="1" dirty="0">
                <a:solidFill>
                  <a:schemeClr val="accent1">
                    <a:lumMod val="50000"/>
                  </a:schemeClr>
                </a:solidFill>
              </a:rPr>
              <a:t>WEEK COMMENCING</a:t>
            </a:r>
          </a:p>
          <a:p>
            <a:pPr algn="ctr"/>
            <a:r>
              <a:rPr lang="en-US" sz="1000" b="1" dirty="0">
                <a:solidFill>
                  <a:schemeClr val="accent1">
                    <a:lumMod val="50000"/>
                  </a:schemeClr>
                </a:solidFill>
              </a:rPr>
              <a:t>25</a:t>
            </a:r>
            <a:r>
              <a:rPr lang="en-US" sz="1000" b="1" baseline="30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sz="1000" b="1" dirty="0">
                <a:solidFill>
                  <a:schemeClr val="accent1">
                    <a:lumMod val="50000"/>
                  </a:schemeClr>
                </a:solidFill>
              </a:rPr>
              <a:t>  SEPTEMBER 2023</a:t>
            </a:r>
          </a:p>
          <a:p>
            <a:pPr algn="ctr"/>
            <a:r>
              <a:rPr lang="en-US" sz="1000" b="1" dirty="0">
                <a:solidFill>
                  <a:schemeClr val="accent1">
                    <a:lumMod val="50000"/>
                  </a:schemeClr>
                </a:solidFill>
              </a:rPr>
              <a:t>£2.50 PER DAY</a:t>
            </a:r>
          </a:p>
        </p:txBody>
      </p:sp>
    </p:spTree>
    <p:extLst>
      <p:ext uri="{BB962C8B-B14F-4D97-AF65-F5344CB8AC3E}">
        <p14:creationId xmlns:p14="http://schemas.microsoft.com/office/powerpoint/2010/main" val="340815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EF8C007A-8C64-84AD-3270-EE135A600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9046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445603" y="2449226"/>
            <a:ext cx="14030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Sausage Roll</a:t>
            </a:r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67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Roast Pork Loin with Stuffing &amp; Gravy </a:t>
            </a:r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Pasta Bolognaise </a:t>
            </a:r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Lunch Bunch Chicken Curry &amp; Steamed Rice</a:t>
            </a:r>
          </a:p>
          <a:p>
            <a:endParaRPr lang="en-US" sz="1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Beef Burger in a Bap with Tomato Ketchup</a:t>
            </a:r>
          </a:p>
          <a:p>
            <a:endParaRPr lang="en-US" sz="1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5" y="4082126"/>
            <a:ext cx="13417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Spaghetti Hoops  Garden Peas</a:t>
            </a:r>
          </a:p>
          <a:p>
            <a:endParaRPr lang="en-US" sz="1000" b="1" dirty="0"/>
          </a:p>
          <a:p>
            <a:r>
              <a:rPr lang="en-US" sz="1000" b="1" dirty="0"/>
              <a:t>Chipped Potatoes</a:t>
            </a:r>
          </a:p>
          <a:p>
            <a:r>
              <a:rPr lang="en-US" sz="1000" b="1" dirty="0"/>
              <a:t>Steamed Rice</a:t>
            </a:r>
          </a:p>
          <a:p>
            <a:endParaRPr lang="en-US" sz="1000" b="1" dirty="0"/>
          </a:p>
          <a:p>
            <a:r>
              <a:rPr lang="en-US" sz="1000" b="1" dirty="0" err="1"/>
              <a:t>Wholemeal</a:t>
            </a:r>
            <a:r>
              <a:rPr lang="en-US" sz="1000" b="1" dirty="0"/>
              <a:t> Bread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77108" y="4082126"/>
            <a:ext cx="1480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 &amp; Peppers Salad</a:t>
            </a:r>
          </a:p>
          <a:p>
            <a:endParaRPr lang="en-US" sz="1000" b="1" dirty="0"/>
          </a:p>
          <a:p>
            <a:r>
              <a:rPr lang="en-US" sz="1000" b="1" dirty="0"/>
              <a:t>Oven Roasted Potato Wedges</a:t>
            </a:r>
          </a:p>
          <a:p>
            <a:endParaRPr lang="en-US" sz="1000" b="1" dirty="0"/>
          </a:p>
          <a:p>
            <a:r>
              <a:rPr lang="en-US" sz="1000" b="1" dirty="0"/>
              <a:t>Garlic Bread Slice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4082126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</a:t>
            </a:r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Steamed Rice</a:t>
            </a:r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Naan Bread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22723" y="4082126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Cauliflower , Broccoli  </a:t>
            </a:r>
          </a:p>
          <a:p>
            <a:r>
              <a:rPr lang="en-US" sz="1000" b="1" dirty="0"/>
              <a:t> &amp; Carrots</a:t>
            </a:r>
          </a:p>
          <a:p>
            <a:endParaRPr lang="en-US" sz="1000" b="1" dirty="0"/>
          </a:p>
          <a:p>
            <a:r>
              <a:rPr lang="en-US" sz="1000" b="1" dirty="0"/>
              <a:t>Mashed Potatoes</a:t>
            </a:r>
          </a:p>
          <a:p>
            <a:r>
              <a:rPr lang="en-US" sz="1000" b="1" dirty="0"/>
              <a:t>Oven Roasted Potato</a:t>
            </a:r>
          </a:p>
          <a:p>
            <a:endParaRPr lang="en-US" sz="1000" b="1" dirty="0"/>
          </a:p>
          <a:p>
            <a:r>
              <a:rPr lang="en-US" sz="1000" b="1" dirty="0"/>
              <a:t>White Bread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8" y="4082126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</a:t>
            </a:r>
          </a:p>
          <a:p>
            <a:r>
              <a:rPr lang="en-US" sz="1000" b="1" dirty="0"/>
              <a:t>Tossed Salad</a:t>
            </a:r>
          </a:p>
          <a:p>
            <a:endParaRPr lang="en-US" sz="1000" b="1" dirty="0"/>
          </a:p>
          <a:p>
            <a:r>
              <a:rPr lang="en-US" sz="1000" b="1" dirty="0"/>
              <a:t>Chipped Potatoes</a:t>
            </a:r>
          </a:p>
          <a:p>
            <a:r>
              <a:rPr lang="en-US" sz="1000" b="1" dirty="0"/>
              <a:t>Steamed  Rice</a:t>
            </a:r>
          </a:p>
          <a:p>
            <a:endParaRPr lang="en-US" sz="1000" b="1" dirty="0"/>
          </a:p>
          <a:p>
            <a:r>
              <a:rPr lang="en-US" sz="1000" b="1" dirty="0"/>
              <a:t>Crusty Bread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622692"/>
            <a:ext cx="134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Ice Cream, Chocolate Sauce and Sliced Pears 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622692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Fresh Fruit Salad and Yoghurt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89707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Zesty Orange Sponge &amp; Custard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187109" y="5622692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Blueberry </a:t>
            </a:r>
          </a:p>
          <a:p>
            <a:r>
              <a:rPr lang="en-US" sz="1000" b="1" dirty="0"/>
              <a:t>Muffin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627806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/>
              <a:t>Flakemeal</a:t>
            </a:r>
            <a:r>
              <a:rPr lang="en-US" sz="1000" b="1" dirty="0"/>
              <a:t> Biscuit &amp; Fruit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CB5110-49E9-9FFC-C115-55DA8295855D}"/>
              </a:ext>
            </a:extLst>
          </p:cNvPr>
          <p:cNvSpPr txBox="1"/>
          <p:nvPr/>
        </p:nvSpPr>
        <p:spPr>
          <a:xfrm>
            <a:off x="8077198" y="868673"/>
            <a:ext cx="1739348" cy="799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GB" sz="1000" b="1" i="0" u="none" strike="noStrike" dirty="0">
                <a:solidFill>
                  <a:srgbClr val="000000"/>
                </a:solidFill>
                <a:effectLst/>
              </a:rPr>
              <a:t>BALLYKEEL NURSERY </a:t>
            </a:r>
            <a:r>
              <a:rPr lang="en-GB" sz="1000" b="1" dirty="0">
                <a:solidFill>
                  <a:srgbClr val="000000"/>
                </a:solidFill>
              </a:rPr>
              <a:t>MENU</a:t>
            </a:r>
            <a:endParaRPr lang="en-GB" sz="1000" b="1" i="0" u="none" strike="noStrike" dirty="0">
              <a:solidFill>
                <a:srgbClr val="000000"/>
              </a:solidFill>
              <a:effectLst/>
            </a:endParaRPr>
          </a:p>
          <a:p>
            <a:pPr algn="ctr">
              <a:lnSpc>
                <a:spcPts val="1400"/>
              </a:lnSpc>
            </a:pPr>
            <a:r>
              <a:rPr lang="en-GB" sz="1000" b="1" i="0" u="none" strike="noStrike" dirty="0">
                <a:solidFill>
                  <a:srgbClr val="000000"/>
                </a:solidFill>
                <a:effectLst/>
              </a:rPr>
              <a:t>WEEK COMMENCING: </a:t>
            </a:r>
          </a:p>
          <a:p>
            <a:pPr algn="ctr">
              <a:lnSpc>
                <a:spcPts val="1400"/>
              </a:lnSpc>
            </a:pPr>
            <a:r>
              <a:rPr lang="en-US" sz="1000" b="1" dirty="0">
                <a:solidFill>
                  <a:srgbClr val="141944"/>
                </a:solidFill>
              </a:rPr>
              <a:t>2</a:t>
            </a:r>
            <a:r>
              <a:rPr lang="en-US" sz="1000" b="1" baseline="30000" dirty="0">
                <a:solidFill>
                  <a:srgbClr val="141944"/>
                </a:solidFill>
              </a:rPr>
              <a:t>nd</a:t>
            </a:r>
            <a:r>
              <a:rPr lang="en-US" sz="1000" b="1" dirty="0">
                <a:solidFill>
                  <a:srgbClr val="141944"/>
                </a:solidFill>
              </a:rPr>
              <a:t> OCTOBER 2023</a:t>
            </a:r>
          </a:p>
          <a:p>
            <a:pPr algn="ctr">
              <a:lnSpc>
                <a:spcPts val="1400"/>
              </a:lnSpc>
            </a:pPr>
            <a:r>
              <a:rPr lang="en-US" sz="1000" b="1" dirty="0">
                <a:solidFill>
                  <a:srgbClr val="141944"/>
                </a:solidFill>
              </a:rPr>
              <a:t>£2.50 PER DAY</a:t>
            </a:r>
          </a:p>
        </p:txBody>
      </p:sp>
    </p:spTree>
    <p:extLst>
      <p:ext uri="{BB962C8B-B14F-4D97-AF65-F5344CB8AC3E}">
        <p14:creationId xmlns:p14="http://schemas.microsoft.com/office/powerpoint/2010/main" val="102279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CBD4A101-AB9C-079F-C159-B6149BC5E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209"/>
            <a:ext cx="9906001" cy="68507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Golden Crumbed Fish Fingers</a:t>
            </a:r>
          </a:p>
          <a:p>
            <a:endParaRPr lang="en-US" sz="1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Roast Chicken with</a:t>
            </a:r>
          </a:p>
          <a:p>
            <a:r>
              <a:rPr lang="en-US" sz="1000" b="1" dirty="0"/>
              <a:t>Stuffing &amp; Gravy</a:t>
            </a:r>
          </a:p>
          <a:p>
            <a:endParaRPr lang="en-US" sz="1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Italian Beef with Crusty Roll</a:t>
            </a:r>
          </a:p>
          <a:p>
            <a:endParaRPr lang="en-US" sz="1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Lunch Bunch Chicken Curry &amp; Naan Bread</a:t>
            </a:r>
          </a:p>
          <a:p>
            <a:endParaRPr lang="en-US" sz="1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090450" y="2387671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Tasty Pork Sausages  Tomato Ketchup / Gravy </a:t>
            </a:r>
          </a:p>
          <a:p>
            <a:endParaRPr lang="en-US" sz="1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46577" y="3959015"/>
            <a:ext cx="13417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Baked Beans Coleslaw</a:t>
            </a:r>
          </a:p>
          <a:p>
            <a:endParaRPr lang="en-US" sz="1000" b="1" dirty="0"/>
          </a:p>
          <a:p>
            <a:r>
              <a:rPr lang="en-US" sz="1000" b="1" dirty="0"/>
              <a:t>Chipped Potatoes Mashed Potatoes</a:t>
            </a:r>
          </a:p>
          <a:p>
            <a:endParaRPr lang="en-US" sz="1000" b="1" dirty="0"/>
          </a:p>
          <a:p>
            <a:r>
              <a:rPr lang="en-US" sz="1000" b="1" dirty="0"/>
              <a:t>Sliced Baguette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</a:t>
            </a:r>
          </a:p>
          <a:p>
            <a:r>
              <a:rPr lang="en-US" sz="1000" b="1" dirty="0"/>
              <a:t>Salad</a:t>
            </a:r>
          </a:p>
          <a:p>
            <a:endParaRPr lang="en-US" sz="1000" b="1" dirty="0"/>
          </a:p>
          <a:p>
            <a:r>
              <a:rPr lang="en-US" sz="1000" b="1" dirty="0"/>
              <a:t>Homemade Diced Potatoes</a:t>
            </a:r>
          </a:p>
          <a:p>
            <a:endParaRPr lang="en-US" sz="1000" b="1" dirty="0"/>
          </a:p>
          <a:p>
            <a:r>
              <a:rPr lang="en-US" sz="1000" b="1" dirty="0"/>
              <a:t>Garlic Bread Slice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7376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 &amp; Peppers</a:t>
            </a:r>
          </a:p>
          <a:p>
            <a:r>
              <a:rPr lang="en-US" sz="1000" b="1" dirty="0"/>
              <a:t>Tossed Salad</a:t>
            </a:r>
          </a:p>
          <a:p>
            <a:endParaRPr lang="en-US" sz="1000" b="1" dirty="0"/>
          </a:p>
          <a:p>
            <a:r>
              <a:rPr lang="en-US" sz="1000" b="1" dirty="0"/>
              <a:t>Steamed Rice</a:t>
            </a:r>
          </a:p>
          <a:p>
            <a:r>
              <a:rPr lang="en-US" sz="1000" b="1" dirty="0"/>
              <a:t>Homemade Potato Wedges</a:t>
            </a:r>
          </a:p>
          <a:p>
            <a:endParaRPr lang="en-US" sz="1000" b="1" dirty="0"/>
          </a:p>
          <a:p>
            <a:r>
              <a:rPr lang="en-US" sz="1000" b="1" dirty="0"/>
              <a:t>Garlic &amp; Coriander Naan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6488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Carrot &amp; Parsnip  Cauliflower Cheese</a:t>
            </a:r>
          </a:p>
          <a:p>
            <a:endParaRPr lang="en-US" sz="1000" b="1" dirty="0"/>
          </a:p>
          <a:p>
            <a:r>
              <a:rPr lang="en-US" sz="1000" b="1" dirty="0"/>
              <a:t>Mashed Potatoes</a:t>
            </a:r>
          </a:p>
          <a:p>
            <a:r>
              <a:rPr lang="en-US" sz="1000" b="1" dirty="0"/>
              <a:t>Oven Roast Potato</a:t>
            </a:r>
          </a:p>
          <a:p>
            <a:endParaRPr lang="en-US" sz="1000" b="1" dirty="0"/>
          </a:p>
          <a:p>
            <a:r>
              <a:rPr lang="en-US" sz="1000" b="1" dirty="0"/>
              <a:t>Homemade Wheaten Bread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Mini Corn on the Cob Spaghetti Hoops</a:t>
            </a:r>
          </a:p>
          <a:p>
            <a:endParaRPr lang="en-US" sz="1000" b="1" dirty="0"/>
          </a:p>
          <a:p>
            <a:r>
              <a:rPr lang="en-US" sz="1000" b="1" dirty="0"/>
              <a:t>Chipped Potatoes Mashed Potatoes</a:t>
            </a:r>
          </a:p>
          <a:p>
            <a:endParaRPr lang="en-US" sz="1000" b="1" dirty="0"/>
          </a:p>
          <a:p>
            <a:r>
              <a:rPr lang="en-US" sz="1000" b="1" dirty="0" err="1"/>
              <a:t>Wholemeal</a:t>
            </a:r>
            <a:r>
              <a:rPr lang="en-US" sz="1000" b="1" dirty="0"/>
              <a:t> Bread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Artic Roll with Peaches &amp; Pears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Lemon Drizzle Cake &amp; Custard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55573" y="5499582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Fresh Fruit Pot </a:t>
            </a:r>
          </a:p>
          <a:p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Melon Wedge</a:t>
            </a:r>
          </a:p>
          <a:p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Decorated Fairy Cake</a:t>
            </a:r>
          </a:p>
          <a:p>
            <a:endParaRPr lang="en-US" sz="1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9E0313-1A7C-3FB2-0F35-D7B812E32059}"/>
              </a:ext>
            </a:extLst>
          </p:cNvPr>
          <p:cNvSpPr txBox="1"/>
          <p:nvPr/>
        </p:nvSpPr>
        <p:spPr>
          <a:xfrm>
            <a:off x="8010111" y="881969"/>
            <a:ext cx="1707045" cy="978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GB" sz="1000" b="1" i="0" u="none" strike="noStrike" dirty="0">
                <a:solidFill>
                  <a:srgbClr val="000000"/>
                </a:solidFill>
                <a:effectLst/>
              </a:rPr>
              <a:t>BALLYKEEL NURSERY </a:t>
            </a:r>
            <a:r>
              <a:rPr lang="en-GB" sz="1000" b="1" dirty="0">
                <a:solidFill>
                  <a:srgbClr val="000000"/>
                </a:solidFill>
              </a:rPr>
              <a:t>MENU</a:t>
            </a:r>
            <a:endParaRPr lang="en-GB" sz="1000" b="1" i="0" u="none" strike="noStrike" dirty="0">
              <a:solidFill>
                <a:srgbClr val="000000"/>
              </a:solidFill>
              <a:effectLst/>
            </a:endParaRPr>
          </a:p>
          <a:p>
            <a:pPr algn="ctr">
              <a:lnSpc>
                <a:spcPts val="1400"/>
              </a:lnSpc>
            </a:pPr>
            <a:r>
              <a:rPr lang="en-GB" sz="1000" b="1" i="0" u="none" strike="noStrike" dirty="0">
                <a:solidFill>
                  <a:srgbClr val="000000"/>
                </a:solidFill>
                <a:effectLst/>
              </a:rPr>
              <a:t>WEEK COMMENCING:</a:t>
            </a:r>
          </a:p>
          <a:p>
            <a:pPr algn="ctr">
              <a:lnSpc>
                <a:spcPts val="1400"/>
              </a:lnSpc>
            </a:pPr>
            <a:r>
              <a:rPr lang="en-GB" sz="1000" b="1" dirty="0">
                <a:solidFill>
                  <a:srgbClr val="000000"/>
                </a:solidFill>
              </a:rPr>
              <a:t>9</a:t>
            </a:r>
            <a:r>
              <a:rPr lang="en-GB" sz="1000" b="1" baseline="30000" dirty="0">
                <a:solidFill>
                  <a:srgbClr val="000000"/>
                </a:solidFill>
              </a:rPr>
              <a:t>th</a:t>
            </a:r>
            <a:r>
              <a:rPr lang="en-GB" sz="1000" b="1" dirty="0">
                <a:solidFill>
                  <a:srgbClr val="000000"/>
                </a:solidFill>
              </a:rPr>
              <a:t> OCTOBER 2023</a:t>
            </a:r>
            <a:r>
              <a:rPr lang="en-GB" sz="1000" b="1" i="0" u="none" strike="noStrike" dirty="0">
                <a:solidFill>
                  <a:srgbClr val="000000"/>
                </a:solidFill>
                <a:effectLst/>
              </a:rPr>
              <a:t> </a:t>
            </a:r>
          </a:p>
          <a:p>
            <a:pPr algn="ctr">
              <a:lnSpc>
                <a:spcPts val="1400"/>
              </a:lnSpc>
            </a:pPr>
            <a:r>
              <a:rPr lang="en-GB" sz="1000" b="1" dirty="0">
                <a:solidFill>
                  <a:srgbClr val="000000"/>
                </a:solidFill>
              </a:rPr>
              <a:t>£2.50 PER DAY</a:t>
            </a:r>
            <a:endParaRPr lang="en-GB" sz="1000" b="1" i="0" u="none" strike="noStrike" dirty="0">
              <a:solidFill>
                <a:srgbClr val="000000"/>
              </a:solidFill>
              <a:effectLst/>
            </a:endParaRPr>
          </a:p>
          <a:p>
            <a:pPr algn="ctr">
              <a:lnSpc>
                <a:spcPts val="1400"/>
              </a:lnSpc>
            </a:pPr>
            <a:endParaRPr lang="en-GB" sz="1000" b="1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9767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4DCB6850-7839-6FF4-26D1-7B6CAA6D4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9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429044" y="2418450"/>
            <a:ext cx="15256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Beef Pasta Bolognaise </a:t>
            </a:r>
          </a:p>
          <a:p>
            <a:r>
              <a:rPr lang="en-US" sz="1000" b="1" dirty="0"/>
              <a:t>Grated Cheese</a:t>
            </a:r>
          </a:p>
          <a:p>
            <a:endParaRPr lang="en-US" sz="1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Roast Gammon with</a:t>
            </a:r>
          </a:p>
          <a:p>
            <a:r>
              <a:rPr lang="en-US" sz="1000" b="1" dirty="0"/>
              <a:t>Stuffing &amp; Gravy  </a:t>
            </a:r>
          </a:p>
          <a:p>
            <a:endParaRPr lang="en-US" sz="1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Ham &amp; Cheese Pizza or Pepperoni &amp; Garlic Dip</a:t>
            </a:r>
          </a:p>
          <a:p>
            <a:endParaRPr lang="en-US" sz="1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Lunch Bunch Chicken Curry </a:t>
            </a:r>
          </a:p>
          <a:p>
            <a:endParaRPr lang="en-US" sz="1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Oven Baked Chicken Goujons</a:t>
            </a:r>
          </a:p>
          <a:p>
            <a:endParaRPr lang="en-US" sz="1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</a:t>
            </a:r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Oven Baked  Potato Wedges</a:t>
            </a:r>
          </a:p>
          <a:p>
            <a:endParaRPr lang="en-US" sz="1000" b="1" dirty="0"/>
          </a:p>
          <a:p>
            <a:r>
              <a:rPr lang="en-US" sz="1000" b="1" dirty="0"/>
              <a:t> Crusty Bread</a:t>
            </a:r>
          </a:p>
          <a:p>
            <a:r>
              <a:rPr lang="en-US" sz="1000" b="1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 &amp; Peppers Coleslaw</a:t>
            </a:r>
          </a:p>
          <a:p>
            <a:endParaRPr lang="en-US" sz="1000" b="1" dirty="0"/>
          </a:p>
          <a:p>
            <a:r>
              <a:rPr lang="en-US" sz="1000" b="1" dirty="0"/>
              <a:t>Chipped Potatoes  Baked Potato</a:t>
            </a:r>
          </a:p>
          <a:p>
            <a:endParaRPr lang="en-US" sz="1000" b="1" dirty="0"/>
          </a:p>
          <a:p>
            <a:r>
              <a:rPr lang="en-US" sz="1000" b="1" dirty="0"/>
              <a:t>Garlic Bread Bread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Green Beans</a:t>
            </a:r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Steamed Rice</a:t>
            </a:r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Garlic &amp; Coriander Naan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Broccoli &amp; Turnip</a:t>
            </a:r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Mashed Potatoes</a:t>
            </a:r>
          </a:p>
          <a:p>
            <a:r>
              <a:rPr lang="en-US" sz="1000" b="1" dirty="0"/>
              <a:t>Oven Roast Potato</a:t>
            </a:r>
          </a:p>
          <a:p>
            <a:endParaRPr lang="en-US" sz="1000" b="1" dirty="0"/>
          </a:p>
          <a:p>
            <a:r>
              <a:rPr lang="en-US" sz="1000" b="1" dirty="0" err="1"/>
              <a:t>Wholemeal</a:t>
            </a:r>
            <a:r>
              <a:rPr lang="en-US" sz="1000" b="1" dirty="0"/>
              <a:t> Bread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Baked Beans</a:t>
            </a:r>
          </a:p>
          <a:p>
            <a:r>
              <a:rPr lang="en-US" sz="1000" b="1" dirty="0"/>
              <a:t>Salad</a:t>
            </a:r>
          </a:p>
          <a:p>
            <a:endParaRPr lang="en-US" sz="1000" b="1" dirty="0"/>
          </a:p>
          <a:p>
            <a:r>
              <a:rPr lang="en-US" sz="1000" b="1" dirty="0"/>
              <a:t>Chipped Potatoes Mashed Potatoes</a:t>
            </a:r>
          </a:p>
          <a:p>
            <a:endParaRPr lang="en-US" sz="1000" b="1" dirty="0"/>
          </a:p>
          <a:p>
            <a:r>
              <a:rPr lang="en-US" sz="1000" b="1" dirty="0"/>
              <a:t>Ciabatta Slice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Melon, Mandarin &amp; Pineapple Pots with Yoghurt Dip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Cornflake Tart </a:t>
            </a:r>
          </a:p>
          <a:p>
            <a:r>
              <a:rPr lang="en-US" sz="1000" b="1" dirty="0"/>
              <a:t>&amp; Custard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Jelly &amp; Mandarin Oranges</a:t>
            </a:r>
          </a:p>
          <a:p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Ice Cream, Pears </a:t>
            </a:r>
          </a:p>
          <a:p>
            <a:r>
              <a:rPr lang="en-US" sz="1000" b="1" dirty="0"/>
              <a:t>&amp; Chocolate Sauce</a:t>
            </a:r>
          </a:p>
          <a:p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Homemade Ginger Biscuit &amp; Fruit</a:t>
            </a:r>
          </a:p>
          <a:p>
            <a:endParaRPr lang="en-US" sz="1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E30EB-C21D-D0AD-EACB-42610757E6A1}"/>
              </a:ext>
            </a:extLst>
          </p:cNvPr>
          <p:cNvSpPr txBox="1"/>
          <p:nvPr/>
        </p:nvSpPr>
        <p:spPr>
          <a:xfrm>
            <a:off x="8030816" y="942745"/>
            <a:ext cx="1798984" cy="799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GB" sz="1000" b="1" i="0" u="none" strike="noStrike" dirty="0">
                <a:solidFill>
                  <a:srgbClr val="000000"/>
                </a:solidFill>
                <a:effectLst/>
              </a:rPr>
              <a:t>BALLYKEEL NURSERY </a:t>
            </a:r>
            <a:r>
              <a:rPr lang="en-GB" sz="1000" b="1" dirty="0">
                <a:solidFill>
                  <a:srgbClr val="000000"/>
                </a:solidFill>
              </a:rPr>
              <a:t>MENU</a:t>
            </a:r>
            <a:endParaRPr lang="en-GB" sz="1000" b="1" i="0" u="none" strike="noStrike" dirty="0">
              <a:solidFill>
                <a:srgbClr val="000000"/>
              </a:solidFill>
              <a:effectLst/>
            </a:endParaRPr>
          </a:p>
          <a:p>
            <a:pPr algn="ctr">
              <a:lnSpc>
                <a:spcPts val="1400"/>
              </a:lnSpc>
            </a:pPr>
            <a:r>
              <a:rPr lang="en-GB" sz="1000" b="1" i="0" u="none" strike="noStrike" dirty="0">
                <a:solidFill>
                  <a:srgbClr val="000000"/>
                </a:solidFill>
                <a:effectLst/>
              </a:rPr>
              <a:t>WEEK COMMENCING:</a:t>
            </a:r>
          </a:p>
          <a:p>
            <a:pPr algn="ctr">
              <a:lnSpc>
                <a:spcPts val="1400"/>
              </a:lnSpc>
            </a:pPr>
            <a:r>
              <a:rPr lang="en-GB" sz="1000" b="1" i="0" u="none" strike="noStrike" dirty="0">
                <a:solidFill>
                  <a:srgbClr val="000000"/>
                </a:solidFill>
                <a:effectLst/>
              </a:rPr>
              <a:t>16</a:t>
            </a:r>
            <a:r>
              <a:rPr lang="en-GB" sz="1000" b="1" i="0" u="none" strike="noStrike" baseline="30000" dirty="0">
                <a:solidFill>
                  <a:srgbClr val="000000"/>
                </a:solidFill>
                <a:effectLst/>
              </a:rPr>
              <a:t>th</a:t>
            </a:r>
            <a:r>
              <a:rPr lang="en-GB" sz="1000" b="1" i="0" u="none" strike="noStrike" dirty="0">
                <a:solidFill>
                  <a:srgbClr val="000000"/>
                </a:solidFill>
                <a:effectLst/>
              </a:rPr>
              <a:t> OCTOBER 2023</a:t>
            </a:r>
          </a:p>
          <a:p>
            <a:pPr algn="ctr">
              <a:lnSpc>
                <a:spcPts val="1400"/>
              </a:lnSpc>
            </a:pPr>
            <a:r>
              <a:rPr lang="en-GB" sz="1000" b="1" dirty="0">
                <a:solidFill>
                  <a:srgbClr val="000000"/>
                </a:solidFill>
              </a:rPr>
              <a:t>£2.50 per day</a:t>
            </a:r>
            <a:endParaRPr lang="en-GB" sz="1000" b="1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5316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8F9BD54E-B77E-90CD-7460-9F18278F9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4BB13D-1486-E9D6-032D-A2174DA2F3D8}"/>
              </a:ext>
            </a:extLst>
          </p:cNvPr>
          <p:cNvSpPr txBox="1"/>
          <p:nvPr/>
        </p:nvSpPr>
        <p:spPr>
          <a:xfrm>
            <a:off x="8173278" y="558199"/>
            <a:ext cx="1242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Week xxx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E6C893-4281-F0DD-9BEA-FE05BA5F58A3}"/>
              </a:ext>
            </a:extLst>
          </p:cNvPr>
          <p:cNvSpPr txBox="1"/>
          <p:nvPr/>
        </p:nvSpPr>
        <p:spPr>
          <a:xfrm>
            <a:off x="283263" y="2416953"/>
            <a:ext cx="16764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endParaRPr lang="en-US" sz="1000" dirty="0"/>
          </a:p>
          <a:p>
            <a:pPr algn="r"/>
            <a:r>
              <a:rPr lang="en-US" sz="1000" dirty="0"/>
              <a:t>Or</a:t>
            </a:r>
          </a:p>
          <a:p>
            <a:pPr algn="r"/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0CBB30-DA88-84A4-21F5-49BF03739F79}"/>
              </a:ext>
            </a:extLst>
          </p:cNvPr>
          <p:cNvSpPr txBox="1"/>
          <p:nvPr/>
        </p:nvSpPr>
        <p:spPr>
          <a:xfrm>
            <a:off x="2165073" y="2416953"/>
            <a:ext cx="16764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endParaRPr lang="en-US" sz="1000" dirty="0"/>
          </a:p>
          <a:p>
            <a:pPr algn="r"/>
            <a:r>
              <a:rPr lang="en-US" sz="1000" dirty="0"/>
              <a:t>Or</a:t>
            </a:r>
          </a:p>
          <a:p>
            <a:pPr algn="r"/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EB5AB5-AD4F-5379-5831-63B360BEF458}"/>
              </a:ext>
            </a:extLst>
          </p:cNvPr>
          <p:cNvSpPr txBox="1"/>
          <p:nvPr/>
        </p:nvSpPr>
        <p:spPr>
          <a:xfrm>
            <a:off x="4114799" y="2416953"/>
            <a:ext cx="16764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endParaRPr lang="en-US" sz="1000" dirty="0"/>
          </a:p>
          <a:p>
            <a:pPr algn="r"/>
            <a:r>
              <a:rPr lang="en-US" sz="1000" dirty="0"/>
              <a:t>Or</a:t>
            </a:r>
          </a:p>
          <a:p>
            <a:pPr algn="r"/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B28491-E7E8-77CA-D6B8-FC3883554165}"/>
              </a:ext>
            </a:extLst>
          </p:cNvPr>
          <p:cNvSpPr txBox="1"/>
          <p:nvPr/>
        </p:nvSpPr>
        <p:spPr>
          <a:xfrm>
            <a:off x="236880" y="3932584"/>
            <a:ext cx="16764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endParaRPr lang="en-US" sz="1000" dirty="0"/>
          </a:p>
          <a:p>
            <a:pPr algn="r"/>
            <a:r>
              <a:rPr lang="en-US" sz="1000" dirty="0"/>
              <a:t>and</a:t>
            </a:r>
          </a:p>
          <a:p>
            <a:pPr algn="r"/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73178E-ECFE-AF44-F78A-5D0CE8AEF8EA}"/>
              </a:ext>
            </a:extLst>
          </p:cNvPr>
          <p:cNvSpPr txBox="1"/>
          <p:nvPr/>
        </p:nvSpPr>
        <p:spPr>
          <a:xfrm>
            <a:off x="6172198" y="2416953"/>
            <a:ext cx="16764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endParaRPr lang="en-US" sz="1000" dirty="0"/>
          </a:p>
          <a:p>
            <a:pPr algn="r"/>
            <a:r>
              <a:rPr lang="en-US" sz="1000" dirty="0"/>
              <a:t>Or</a:t>
            </a:r>
          </a:p>
          <a:p>
            <a:pPr algn="r"/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65D423-9812-4C7D-5ED1-B02B25633C0F}"/>
              </a:ext>
            </a:extLst>
          </p:cNvPr>
          <p:cNvSpPr txBox="1"/>
          <p:nvPr/>
        </p:nvSpPr>
        <p:spPr>
          <a:xfrm>
            <a:off x="7956274" y="2416952"/>
            <a:ext cx="16764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endParaRPr lang="en-US" sz="1000" dirty="0"/>
          </a:p>
          <a:p>
            <a:pPr algn="r"/>
            <a:r>
              <a:rPr lang="en-US" sz="1000" dirty="0"/>
              <a:t>Or</a:t>
            </a:r>
          </a:p>
          <a:p>
            <a:pPr algn="r"/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50BDBC-E476-CCB9-BF4D-8828585C17FF}"/>
              </a:ext>
            </a:extLst>
          </p:cNvPr>
          <p:cNvSpPr txBox="1"/>
          <p:nvPr/>
        </p:nvSpPr>
        <p:spPr>
          <a:xfrm>
            <a:off x="2165073" y="3932584"/>
            <a:ext cx="16764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endParaRPr lang="en-US" sz="1000" dirty="0"/>
          </a:p>
          <a:p>
            <a:pPr algn="r"/>
            <a:r>
              <a:rPr lang="en-US" sz="1000" dirty="0"/>
              <a:t>and</a:t>
            </a:r>
          </a:p>
          <a:p>
            <a:pPr algn="r"/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26C02B-5DFD-B4C8-8213-7B74F1985D64}"/>
              </a:ext>
            </a:extLst>
          </p:cNvPr>
          <p:cNvSpPr txBox="1"/>
          <p:nvPr/>
        </p:nvSpPr>
        <p:spPr>
          <a:xfrm>
            <a:off x="4093266" y="3932584"/>
            <a:ext cx="16764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endParaRPr lang="en-US" sz="1000" dirty="0"/>
          </a:p>
          <a:p>
            <a:pPr algn="r"/>
            <a:r>
              <a:rPr lang="en-US" sz="1000" dirty="0"/>
              <a:t>and</a:t>
            </a:r>
          </a:p>
          <a:p>
            <a:pPr algn="r"/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76B472-9BCB-50C1-8348-DC2E27F67E58}"/>
              </a:ext>
            </a:extLst>
          </p:cNvPr>
          <p:cNvSpPr txBox="1"/>
          <p:nvPr/>
        </p:nvSpPr>
        <p:spPr>
          <a:xfrm>
            <a:off x="6161432" y="3932584"/>
            <a:ext cx="16764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endParaRPr lang="en-US" sz="1000" dirty="0"/>
          </a:p>
          <a:p>
            <a:pPr algn="r"/>
            <a:r>
              <a:rPr lang="en-US" sz="1000" dirty="0"/>
              <a:t>and</a:t>
            </a:r>
          </a:p>
          <a:p>
            <a:pPr algn="r"/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8B26AB-46EA-ADE9-C30D-7986A7170F4D}"/>
              </a:ext>
            </a:extLst>
          </p:cNvPr>
          <p:cNvSpPr txBox="1"/>
          <p:nvPr/>
        </p:nvSpPr>
        <p:spPr>
          <a:xfrm>
            <a:off x="7959585" y="3932584"/>
            <a:ext cx="16764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endParaRPr lang="en-US" sz="1000" dirty="0"/>
          </a:p>
          <a:p>
            <a:pPr algn="r"/>
            <a:r>
              <a:rPr lang="en-US" sz="1000" dirty="0"/>
              <a:t>and</a:t>
            </a:r>
          </a:p>
          <a:p>
            <a:pPr algn="r"/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FB9882-8D48-13EC-326D-6AAA0408D88D}"/>
              </a:ext>
            </a:extLst>
          </p:cNvPr>
          <p:cNvSpPr txBox="1"/>
          <p:nvPr/>
        </p:nvSpPr>
        <p:spPr>
          <a:xfrm>
            <a:off x="236879" y="5496341"/>
            <a:ext cx="1676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endParaRPr lang="en-US" sz="1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2741A2-4387-65A2-C04E-5A03577C9B23}"/>
              </a:ext>
            </a:extLst>
          </p:cNvPr>
          <p:cNvSpPr txBox="1"/>
          <p:nvPr/>
        </p:nvSpPr>
        <p:spPr>
          <a:xfrm>
            <a:off x="2165073" y="5496341"/>
            <a:ext cx="1676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endParaRPr lang="en-US" sz="1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90DF45-EE6E-F996-AB88-4DB8726E251A}"/>
              </a:ext>
            </a:extLst>
          </p:cNvPr>
          <p:cNvSpPr txBox="1"/>
          <p:nvPr/>
        </p:nvSpPr>
        <p:spPr>
          <a:xfrm>
            <a:off x="4093265" y="5496341"/>
            <a:ext cx="1676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endParaRPr lang="en-US" sz="1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E0165C-3E92-2EF2-9CFB-7CA40DC7E6D8}"/>
              </a:ext>
            </a:extLst>
          </p:cNvPr>
          <p:cNvSpPr txBox="1"/>
          <p:nvPr/>
        </p:nvSpPr>
        <p:spPr>
          <a:xfrm>
            <a:off x="6161431" y="5496341"/>
            <a:ext cx="1676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endParaRPr lang="en-US" sz="1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6BB8C3-59D6-BB79-3D50-F6CBFB140956}"/>
              </a:ext>
            </a:extLst>
          </p:cNvPr>
          <p:cNvSpPr txBox="1"/>
          <p:nvPr/>
        </p:nvSpPr>
        <p:spPr>
          <a:xfrm>
            <a:off x="7956274" y="5496341"/>
            <a:ext cx="1676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endParaRPr lang="en-US" sz="1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4C82DA-A557-D40D-2F0E-4AFE5723885D}"/>
              </a:ext>
            </a:extLst>
          </p:cNvPr>
          <p:cNvSpPr txBox="1"/>
          <p:nvPr/>
        </p:nvSpPr>
        <p:spPr>
          <a:xfrm>
            <a:off x="8163338" y="927531"/>
            <a:ext cx="1553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/>
              <a:t>Week Commencing: </a:t>
            </a:r>
          </a:p>
          <a:p>
            <a:pPr algn="r"/>
            <a:r>
              <a:rPr lang="en-US" sz="1000" b="1" dirty="0" err="1"/>
              <a:t>XXxx</a:t>
            </a:r>
            <a:r>
              <a:rPr lang="en-US" sz="1000" b="1" dirty="0"/>
              <a:t> xx</a:t>
            </a:r>
          </a:p>
        </p:txBody>
      </p:sp>
    </p:spTree>
    <p:extLst>
      <p:ext uri="{BB962C8B-B14F-4D97-AF65-F5344CB8AC3E}">
        <p14:creationId xmlns:p14="http://schemas.microsoft.com/office/powerpoint/2010/main" val="796087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4516</TotalTime>
  <Words>529</Words>
  <Application>Microsoft Office PowerPoint</Application>
  <PresentationFormat>A4 Paper (210x297 mm)</PresentationFormat>
  <Paragraphs>321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Colm Bradley</dc:creator>
  <cp:lastModifiedBy>L Kane</cp:lastModifiedBy>
  <cp:revision>17</cp:revision>
  <dcterms:created xsi:type="dcterms:W3CDTF">2023-05-25T09:12:29Z</dcterms:created>
  <dcterms:modified xsi:type="dcterms:W3CDTF">2023-09-22T13:58:17Z</dcterms:modified>
</cp:coreProperties>
</file>